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2" r:id="rId5"/>
    <p:sldId id="265" r:id="rId6"/>
    <p:sldId id="263" r:id="rId7"/>
    <p:sldId id="257" r:id="rId8"/>
    <p:sldId id="261" r:id="rId9"/>
    <p:sldId id="266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8000"/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348880"/>
            <a:ext cx="8568952" cy="12515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Comic Sans MS" pitchFamily="66" charset="0"/>
              </a:rPr>
              <a:t>Номинация: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«</a:t>
            </a:r>
            <a:r>
              <a:rPr lang="ru-RU" sz="4900" b="1" dirty="0" smtClean="0">
                <a:solidFill>
                  <a:srgbClr val="C00000"/>
                </a:solidFill>
                <a:latin typeface="Comic Sans MS" pitchFamily="66" charset="0"/>
              </a:rPr>
              <a:t>М</a:t>
            </a:r>
            <a:r>
              <a:rPr lang="ru-RU" sz="4900" b="1" dirty="0" smtClean="0">
                <a:solidFill>
                  <a:srgbClr val="008000"/>
                </a:solidFill>
                <a:latin typeface="Comic Sans MS" pitchFamily="66" charset="0"/>
              </a:rPr>
              <a:t>ы</a:t>
            </a:r>
            <a:r>
              <a:rPr lang="ru-RU" b="1" dirty="0" smtClean="0">
                <a:solidFill>
                  <a:srgbClr val="008000"/>
                </a:solidFill>
                <a:latin typeface="Comic Sans MS" pitchFamily="66" charset="0"/>
              </a:rPr>
              <a:t> </a:t>
            </a:r>
            <a:r>
              <a:rPr lang="ru-RU" sz="6000" b="1" dirty="0" smtClean="0">
                <a:solidFill>
                  <a:srgbClr val="FFC000"/>
                </a:solidFill>
                <a:latin typeface="Comic Sans MS" pitchFamily="66" charset="0"/>
              </a:rPr>
              <a:t>р</a:t>
            </a:r>
            <a:r>
              <a:rPr lang="ru-RU" b="1" dirty="0" smtClean="0">
                <a:solidFill>
                  <a:srgbClr val="FFC000"/>
                </a:solidFill>
                <a:latin typeface="Comic Sans MS" pitchFamily="66" charset="0"/>
              </a:rPr>
              <a:t>а</a:t>
            </a:r>
            <a:r>
              <a:rPr lang="ru-RU" sz="4000" b="1" dirty="0" smtClean="0">
                <a:solidFill>
                  <a:srgbClr val="FFC000"/>
                </a:solidFill>
                <a:latin typeface="Comic Sans MS" pitchFamily="66" charset="0"/>
              </a:rPr>
              <a:t>з</a:t>
            </a:r>
            <a:r>
              <a:rPr lang="ru-RU" sz="4000" b="1" dirty="0" smtClean="0">
                <a:solidFill>
                  <a:srgbClr val="7030A0"/>
                </a:solidFill>
                <a:latin typeface="Comic Sans MS" pitchFamily="66" charset="0"/>
              </a:rPr>
              <a:t>н</a:t>
            </a:r>
            <a:r>
              <a:rPr lang="ru-RU" sz="5300" b="1" dirty="0" smtClean="0">
                <a:solidFill>
                  <a:srgbClr val="7030A0"/>
                </a:solidFill>
                <a:latin typeface="Comic Sans MS" pitchFamily="66" charset="0"/>
              </a:rPr>
              <a:t>ы</a:t>
            </a:r>
            <a:r>
              <a:rPr lang="ru-RU" b="1" dirty="0" smtClean="0">
                <a:solidFill>
                  <a:srgbClr val="008000"/>
                </a:solidFill>
                <a:latin typeface="Comic Sans MS" pitchFamily="66" charset="0"/>
              </a:rPr>
              <a:t>е, </a:t>
            </a:r>
            <a:br>
              <a:rPr lang="ru-RU" b="1" dirty="0" smtClean="0">
                <a:solidFill>
                  <a:srgbClr val="008000"/>
                </a:solidFill>
                <a:latin typeface="Comic Sans MS" pitchFamily="66" charset="0"/>
              </a:rPr>
            </a:b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и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FFC000"/>
                </a:solidFill>
                <a:latin typeface="Comic Sans MS" pitchFamily="66" charset="0"/>
              </a:rPr>
              <a:t>м</a:t>
            </a:r>
            <a:r>
              <a:rPr lang="ru-RU" sz="3600" b="1" dirty="0" smtClean="0">
                <a:solidFill>
                  <a:srgbClr val="FFC000"/>
                </a:solidFill>
                <a:latin typeface="Comic Sans MS" pitchFamily="66" charset="0"/>
              </a:rPr>
              <a:t>ы</a:t>
            </a:r>
            <a:r>
              <a:rPr lang="ru-RU" b="1" dirty="0" smtClean="0">
                <a:solidFill>
                  <a:srgbClr val="008000"/>
                </a:solidFill>
                <a:latin typeface="Comic Sans MS" pitchFamily="66" charset="0"/>
              </a:rPr>
              <a:t> </a:t>
            </a:r>
            <a:r>
              <a:rPr lang="ru-RU" sz="5300" b="1" dirty="0" smtClean="0">
                <a:solidFill>
                  <a:srgbClr val="0070C0"/>
                </a:solidFill>
                <a:latin typeface="Comic Sans MS" pitchFamily="66" charset="0"/>
              </a:rPr>
              <a:t>вм</a:t>
            </a:r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е</a:t>
            </a:r>
            <a:r>
              <a:rPr lang="ru-RU" b="1" dirty="0" smtClean="0">
                <a:solidFill>
                  <a:srgbClr val="CC0099"/>
                </a:solidFill>
                <a:latin typeface="Comic Sans MS" pitchFamily="66" charset="0"/>
              </a:rPr>
              <a:t>с</a:t>
            </a:r>
            <a:r>
              <a:rPr lang="ru-RU" sz="5300" b="1" dirty="0" smtClean="0">
                <a:solidFill>
                  <a:srgbClr val="CC0099"/>
                </a:solidFill>
                <a:latin typeface="Comic Sans MS" pitchFamily="66" charset="0"/>
              </a:rPr>
              <a:t>т</a:t>
            </a:r>
            <a:r>
              <a:rPr lang="ru-RU" sz="5300" b="1" dirty="0" smtClean="0">
                <a:solidFill>
                  <a:srgbClr val="FF0000"/>
                </a:solidFill>
                <a:latin typeface="Comic Sans MS" pitchFamily="66" charset="0"/>
              </a:rPr>
              <a:t>е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!»</a:t>
            </a:r>
            <a:r>
              <a:rPr lang="ru-RU" dirty="0" smtClean="0">
                <a:solidFill>
                  <a:srgbClr val="008000"/>
                </a:solidFill>
                <a:latin typeface="Comic Sans MS" pitchFamily="66" charset="0"/>
              </a:rPr>
              <a:t/>
            </a:r>
            <a:br>
              <a:rPr lang="ru-RU" dirty="0" smtClean="0">
                <a:solidFill>
                  <a:srgbClr val="008000"/>
                </a:solidFill>
                <a:latin typeface="Comic Sans MS" pitchFamily="66" charset="0"/>
              </a:rPr>
            </a:br>
            <a:r>
              <a:rPr lang="ru-RU" b="1" dirty="0" smtClean="0">
                <a:solidFill>
                  <a:srgbClr val="008000"/>
                </a:solidFill>
                <a:latin typeface="Comic Sans MS" pitchFamily="66" charset="0"/>
              </a:rPr>
              <a:t>Тема: «Ключ от счастья»</a:t>
            </a:r>
            <a:endParaRPr lang="ru-RU" b="1" dirty="0">
              <a:solidFill>
                <a:srgbClr val="00800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4509120"/>
            <a:ext cx="5504656" cy="1752600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Колыбин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Максим Дмитриевич</a:t>
            </a: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МБДОУ Г. Мурманска №104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194" name="AutoShape 2" descr="Ключик на прозрачном фоне — 3mu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https://3mu.ru/wp-content/uploads/2015/12/kliuchik-na-prozrachnom-fon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7" name="Picture 5" descr="C:\Users\Admin\Desktop\ПОСВЯЩЕНИЕ\kliuchik-na-prozrachnom-fo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454127">
            <a:off x="5393" y="4357668"/>
            <a:ext cx="3301951" cy="1247809"/>
          </a:xfrm>
          <a:prstGeom prst="rect">
            <a:avLst/>
          </a:prstGeom>
          <a:noFill/>
        </p:spPr>
      </p:pic>
      <p:pic>
        <p:nvPicPr>
          <p:cNvPr id="8199" name="Picture 7" descr="Выставка рисунков ко Дню семьи «На рисунке я и моя семья» 2022, Спасский  район — дата и место проведения, программа мероприятия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16632"/>
            <a:ext cx="3028950" cy="1514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501008"/>
            <a:ext cx="5194920" cy="305293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Папа, мама, Кит и я –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Мы – счастливая семья.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Мы все четверо – блондины,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И фамилия одна.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Папа, мама и два сына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И семья для всех важна!</a:t>
            </a:r>
          </a:p>
        </p:txBody>
      </p:sp>
      <p:pic>
        <p:nvPicPr>
          <p:cNvPr id="5121" name="Picture 1" descr="G:\Фото\Анечка\Анечка\цвет\DCS018.jpg"/>
          <p:cNvPicPr>
            <a:picLocks noChangeAspect="1" noChangeArrowheads="1"/>
          </p:cNvPicPr>
          <p:nvPr/>
        </p:nvPicPr>
        <p:blipFill>
          <a:blip r:embed="rId2" cstate="print"/>
          <a:srcRect l="20002" t="2326" r="17324" b="49994"/>
          <a:stretch>
            <a:fillRect/>
          </a:stretch>
        </p:blipFill>
        <p:spPr bwMode="auto">
          <a:xfrm rot="739481">
            <a:off x="3235834" y="587242"/>
            <a:ext cx="5821127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9" name="Picture 9" descr="Солнце-солнышко, картинки для детей. | Началоч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2808312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6632"/>
            <a:ext cx="5832648" cy="237626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8000"/>
                </a:solidFill>
                <a:latin typeface="Comic Sans MS" pitchFamily="66" charset="0"/>
              </a:rPr>
              <a:t>Папа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 – главный! Он – начальник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 и семейный командир.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За доход он отвечает,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Чтобы тыл надежным был.</a:t>
            </a:r>
          </a:p>
        </p:txBody>
      </p:sp>
      <p:sp>
        <p:nvSpPr>
          <p:cNvPr id="1026" name="AutoShape 2" descr="Папа и сын делают утреннюю зарядку, спортивную семью и физическую  активность с детьми векторные иллюстрации, изолированные на белом фоне |  Премиум векто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Pai e filho fazendo exercícios matinais, família esportiva e atividade  física com ilustração vetorial de crianças isolada em um fundo branco |  Vetor Prem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192488" y="4857800"/>
            <a:ext cx="5951512" cy="20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Спозаранку на зарядку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Всех построит, первый – сам.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Он гантели выжимает,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Поднимает к небесам.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AutoShape 6" descr="Pai e filho fazendo exercícios matinais, família esportiva e atividade  física com ilustração vetorial de crianças isolada em um fundo branco |  Vetor Prem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Pai e filho fazendo exercícios matinais, família esportiva e atividade física com ilustração vetorial de crianças isolada em um fundo bran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Padre E Hijo Corriendo PNG Imágenes Gratis - Lovepi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98381">
            <a:off x="5174888" y="845163"/>
            <a:ext cx="3353943" cy="3353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44" name="Picture 20" descr="Мультфильм фитнес оборудование синяя гантель PNG , клипарт гантели,  мультфильм фитнес оборудование, Фитнес оборудование PNG картинки и пнг  рисунок для бесплатной загрузки"/>
          <p:cNvPicPr>
            <a:picLocks noChangeAspect="1" noChangeArrowheads="1"/>
          </p:cNvPicPr>
          <p:nvPr/>
        </p:nvPicPr>
        <p:blipFill>
          <a:blip r:embed="rId3" cstate="print"/>
          <a:srcRect t="30385" b="24037"/>
          <a:stretch>
            <a:fillRect/>
          </a:stretch>
        </p:blipFill>
        <p:spPr bwMode="auto">
          <a:xfrm rot="868352">
            <a:off x="404634" y="2571572"/>
            <a:ext cx="3726569" cy="16984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" descr="G:\Фото\Анечка\Анечка\цвет\DCS018.jpg"/>
          <p:cNvPicPr>
            <a:picLocks noChangeAspect="1" noChangeArrowheads="1"/>
          </p:cNvPicPr>
          <p:nvPr/>
        </p:nvPicPr>
        <p:blipFill>
          <a:blip r:embed="rId4" cstate="print"/>
          <a:srcRect l="26195" t="639" r="57648" b="64695"/>
          <a:stretch>
            <a:fillRect/>
          </a:stretch>
        </p:blipFill>
        <p:spPr bwMode="auto">
          <a:xfrm rot="577547">
            <a:off x="6126724" y="623541"/>
            <a:ext cx="1018000" cy="14560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6" name="Picture 22" descr="https://sun9-86.userapi.com/impg/uJmIJrvwfGhP56df3qQefassZH9GxDMFMz1nnQ/26RvzNNRoJk.jpg?size=1104x1472&amp;quality=95&amp;sign=35c98cc761d2459bf6c0aca6c48d8b68&amp;type=album"/>
          <p:cNvPicPr>
            <a:picLocks noChangeAspect="1" noChangeArrowheads="1"/>
          </p:cNvPicPr>
          <p:nvPr/>
        </p:nvPicPr>
        <p:blipFill>
          <a:blip r:embed="rId5" cstate="print"/>
          <a:srcRect l="41087" t="8804" r="17825" b="49375"/>
          <a:stretch>
            <a:fillRect/>
          </a:stretch>
        </p:blipFill>
        <p:spPr bwMode="auto">
          <a:xfrm rot="400690">
            <a:off x="7160398" y="1965126"/>
            <a:ext cx="901995" cy="12241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8" name="Picture 24" descr="Гиря раскраска для детей - 84 фото"/>
          <p:cNvPicPr>
            <a:picLocks noChangeAspect="1" noChangeArrowheads="1"/>
          </p:cNvPicPr>
          <p:nvPr/>
        </p:nvPicPr>
        <p:blipFill>
          <a:blip r:embed="rId6" cstate="print"/>
          <a:srcRect l="8151" r="4226" b="11321"/>
          <a:stretch>
            <a:fillRect/>
          </a:stretch>
        </p:blipFill>
        <p:spPr bwMode="auto">
          <a:xfrm rot="21246857">
            <a:off x="427361" y="4459187"/>
            <a:ext cx="1944216" cy="21250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332656"/>
            <a:ext cx="4248472" cy="148478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8000"/>
                </a:solidFill>
                <a:latin typeface="Comic Sans MS" pitchFamily="66" charset="0"/>
              </a:rPr>
              <a:t>Мама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 – фея! Перед ней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Плечи трёх богатырей.</a:t>
            </a:r>
          </a:p>
        </p:txBody>
      </p:sp>
      <p:pic>
        <p:nvPicPr>
          <p:cNvPr id="3074" name="Picture 2" descr="Картинки трех богатырей - 77 фото - картинки и рисунки: скачать бесплат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628800"/>
            <a:ext cx="5313858" cy="3462865"/>
          </a:xfrm>
          <a:prstGeom prst="rect">
            <a:avLst/>
          </a:prstGeom>
          <a:noFill/>
        </p:spPr>
      </p:pic>
      <p:pic>
        <p:nvPicPr>
          <p:cNvPr id="3076" name="Picture 4" descr="https://sun9-74.userapi.com/impg/Z-EQwY_Wbz9syBsCjyoQ6TpEQbAoBk8P4DjeVw/KcgwB5Dos8s.jpg?size=1104x1472&amp;quality=95&amp;sign=be5b78ea29d460da279161353074e2bf&amp;type=album"/>
          <p:cNvPicPr>
            <a:picLocks noChangeAspect="1" noChangeArrowheads="1"/>
          </p:cNvPicPr>
          <p:nvPr/>
        </p:nvPicPr>
        <p:blipFill>
          <a:blip r:embed="rId3" cstate="print"/>
          <a:srcRect l="55411" t="14286" r="18615" b="63636"/>
          <a:stretch>
            <a:fillRect/>
          </a:stretch>
        </p:blipFill>
        <p:spPr bwMode="auto">
          <a:xfrm>
            <a:off x="3707904" y="1340768"/>
            <a:ext cx="1080120" cy="12241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https://sun9-85.userapi.com/impg/MBD18fGNZ1JqYTrxtxOvjhtw7CKRcw2CMVpsbA/9CnmmjyJB8s.jpg?size=1104x1472&amp;quality=95&amp;sign=587d308b0c3705cfdeee98bcae92a942&amp;type=album"/>
          <p:cNvPicPr>
            <a:picLocks noChangeAspect="1" noChangeArrowheads="1"/>
          </p:cNvPicPr>
          <p:nvPr/>
        </p:nvPicPr>
        <p:blipFill>
          <a:blip r:embed="rId4" cstate="print"/>
          <a:srcRect l="55411" t="14286" r="16883" b="63636"/>
          <a:stretch>
            <a:fillRect/>
          </a:stretch>
        </p:blipFill>
        <p:spPr bwMode="auto">
          <a:xfrm>
            <a:off x="7164288" y="1340768"/>
            <a:ext cx="1152128" cy="12241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2" name="Picture 10" descr="https://sun9-54.userapi.com/impg/cODQ94zcKASHfOk894PqQVgnkmYYw3LVIGnQ5g/JuYtx4O94o8.jpg?size=1920x1440&amp;quality=96&amp;sign=d953b9531511141ddfb11b845cfe9e53&amp;type=album"/>
          <p:cNvPicPr>
            <a:picLocks noChangeAspect="1" noChangeArrowheads="1"/>
          </p:cNvPicPr>
          <p:nvPr/>
        </p:nvPicPr>
        <p:blipFill>
          <a:blip r:embed="rId5" cstate="print"/>
          <a:srcRect l="11290" t="49463" r="75807" b="29032"/>
          <a:stretch>
            <a:fillRect/>
          </a:stretch>
        </p:blipFill>
        <p:spPr bwMode="auto">
          <a:xfrm flipH="1">
            <a:off x="5220072" y="980728"/>
            <a:ext cx="1152128" cy="14401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4" name="Picture 12" descr="Зубная фея Рисунок Трафарет Детский, Фея, игра, ребенок, фиолетовый png |  PNGWing"/>
          <p:cNvPicPr>
            <a:picLocks noChangeAspect="1" noChangeArrowheads="1"/>
          </p:cNvPicPr>
          <p:nvPr/>
        </p:nvPicPr>
        <p:blipFill>
          <a:blip r:embed="rId6" cstate="print"/>
          <a:srcRect l="24652" t="36626" r="26866" b="4210"/>
          <a:stretch>
            <a:fillRect/>
          </a:stretch>
        </p:blipFill>
        <p:spPr bwMode="auto">
          <a:xfrm rot="21399799" flipH="1">
            <a:off x="-84724" y="3158329"/>
            <a:ext cx="3169495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4" descr="https://sun9-52.userapi.com/impf/c631319/v631319746/17524/HkxzQubNErs.jpg?size=1620x2160&amp;quality=96&amp;sign=123473ade0f55815492da6446d01fb47&amp;type=album"/>
          <p:cNvPicPr>
            <a:picLocks noChangeAspect="1" noChangeArrowheads="1"/>
          </p:cNvPicPr>
          <p:nvPr/>
        </p:nvPicPr>
        <p:blipFill>
          <a:blip r:embed="rId7" cstate="print"/>
          <a:srcRect l="43851" t="20791" r="37097" b="62500"/>
          <a:stretch>
            <a:fillRect/>
          </a:stretch>
        </p:blipFill>
        <p:spPr bwMode="auto">
          <a:xfrm>
            <a:off x="1043608" y="3140968"/>
            <a:ext cx="1108468" cy="129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6633"/>
            <a:ext cx="5544616" cy="302433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Всё, что моет, варит, сушит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Верно, преданно ей служит.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По-английски, по-французски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Прощебечет как по-русски.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Может лихо гол забить,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на катке узоры вить.</a:t>
            </a:r>
          </a:p>
          <a:p>
            <a:endParaRPr lang="ru-RU" sz="2800" dirty="0"/>
          </a:p>
        </p:txBody>
      </p:sp>
      <p:pic>
        <p:nvPicPr>
          <p:cNvPr id="22530" name="Picture 2" descr="https://sun9-28.userapi.com/impg/sOrUqx6o_oobCI0XzJcH8XlAORNwk_GKvIPndA/oc0Y4MUXMPg.jpg?size=1104x1472&amp;quality=96&amp;sign=3ce85c6f99824d682a2e7bb5291c410e&amp;type=album"/>
          <p:cNvPicPr>
            <a:picLocks noChangeAspect="1" noChangeArrowheads="1"/>
          </p:cNvPicPr>
          <p:nvPr/>
        </p:nvPicPr>
        <p:blipFill>
          <a:blip r:embed="rId2" cstate="print"/>
          <a:srcRect l="8547" t="19718" r="11111"/>
          <a:stretch>
            <a:fillRect/>
          </a:stretch>
        </p:blipFill>
        <p:spPr bwMode="auto">
          <a:xfrm rot="225153">
            <a:off x="5652120" y="260648"/>
            <a:ext cx="3384376" cy="450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https://sun9-35.userapi.com/impf/c639218/v639218596/3d985/4vE7CMH8jlU.jpg?size=918x1632&amp;quality=96&amp;sign=d233fe168895099f6796b90ebd1a0644&amp;type=album"/>
          <p:cNvPicPr>
            <a:picLocks noChangeAspect="1" noChangeArrowheads="1"/>
          </p:cNvPicPr>
          <p:nvPr/>
        </p:nvPicPr>
        <p:blipFill>
          <a:blip r:embed="rId3" cstate="print"/>
          <a:srcRect l="46606" t="17477" b="27179"/>
          <a:stretch>
            <a:fillRect/>
          </a:stretch>
        </p:blipFill>
        <p:spPr bwMode="auto">
          <a:xfrm>
            <a:off x="2195736" y="2852936"/>
            <a:ext cx="2040379" cy="3759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34" name="Picture 6" descr="Как выбрать словарь английского языка правильно и быстро ‹ Инглекс"/>
          <p:cNvPicPr>
            <a:picLocks noChangeAspect="1" noChangeArrowheads="1"/>
          </p:cNvPicPr>
          <p:nvPr/>
        </p:nvPicPr>
        <p:blipFill>
          <a:blip r:embed="rId4" cstate="print"/>
          <a:srcRect l="17761" t="5970" r="17463" b="7463"/>
          <a:stretch>
            <a:fillRect/>
          </a:stretch>
        </p:blipFill>
        <p:spPr bwMode="auto">
          <a:xfrm rot="976914">
            <a:off x="4422377" y="3713989"/>
            <a:ext cx="2347088" cy="2195663"/>
          </a:xfrm>
          <a:prstGeom prst="rect">
            <a:avLst/>
          </a:prstGeom>
          <a:noFill/>
        </p:spPr>
      </p:pic>
      <p:sp>
        <p:nvSpPr>
          <p:cNvPr id="22536" name="AutoShape 8" descr="Милый очаровательный мультяшный романтический эйфелева башня франция  иллюстрация для талисмана значка наклейки и логотипа | Премиум векто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2" name="AutoShape 14" descr="Нарисованная вручную эйфелева башня с французским флагом наверху  национальный символ франции в мультяшном стиле | Премиум векто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4" name="AutoShape 16" descr="Нарисованная вручную эйфелева башня с французским флагом наверху национальный символ франции в мультяшном стил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6" name="AutoShape 18" descr="Милый очаровательный мультяшный романтический эйфелева башня франция  иллюстрация для талисмана значка наклейки и логотипа | Премиум векто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8" name="Picture 20" descr="Floral Love Card Design with Eiffel Tower Stock Illustration - Illustration  of leaf, design: 1374253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02049">
            <a:off x="251520" y="3068960"/>
            <a:ext cx="1885950" cy="2428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6632"/>
            <a:ext cx="5698976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8000"/>
                </a:solidFill>
                <a:latin typeface="Comic Sans MS" pitchFamily="66" charset="0"/>
              </a:rPr>
              <a:t>Брат Никитка 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– высший класс!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Для меня кумир и асс.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Он модели собирает,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Их компьютер оживляет.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Как дельфин в бассейн нырнёт,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Бороздит коньками лед.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Больше всех читает книг,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Учит Байрона язык.</a:t>
            </a:r>
            <a:endParaRPr lang="ru-RU" sz="2800" dirty="0">
              <a:solidFill>
                <a:srgbClr val="008000"/>
              </a:solidFill>
              <a:latin typeface="Comic Sans MS" pitchFamily="66" charset="0"/>
            </a:endParaRPr>
          </a:p>
        </p:txBody>
      </p:sp>
      <p:pic>
        <p:nvPicPr>
          <p:cNvPr id="2049" name="Picture 1" descr="C:\Users\Admin\Desktop\ПОСВЯЩЕНИЕ\Новая папка (2)\IMG_1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560201">
            <a:off x="420841" y="4118101"/>
            <a:ext cx="3072341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Admin\Desktop\ПОСВЯЩЕНИЕ\Новая папка (2)\IMG_1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162363">
            <a:off x="3507637" y="3954659"/>
            <a:ext cx="2323594" cy="1742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Admin\Desktop\ПОСВЯЩЕНИЕ\Новая папка (2)\IMG_81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60648"/>
            <a:ext cx="2736304" cy="486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5256584" cy="384502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Я, </a:t>
            </a:r>
            <a:r>
              <a:rPr lang="ru-RU" sz="2800" b="1" dirty="0" smtClean="0">
                <a:solidFill>
                  <a:srgbClr val="008000"/>
                </a:solidFill>
                <a:latin typeface="Comic Sans MS" pitchFamily="66" charset="0"/>
              </a:rPr>
              <a:t>Максимка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, невелик,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Но лениться не привык.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Все на старт и марш, вперёд!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err="1" smtClean="0">
                <a:solidFill>
                  <a:srgbClr val="008000"/>
                </a:solidFill>
                <a:latin typeface="Comic Sans MS" pitchFamily="66" charset="0"/>
              </a:rPr>
              <a:t>Беговел</a:t>
            </a: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 меня несёт.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Я леплю, в бассейн ныряю,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с мамой по слогам читаю.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Строю башни, города,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Запускаю поезда.</a:t>
            </a:r>
          </a:p>
          <a:p>
            <a:endParaRPr lang="ru-RU" dirty="0"/>
          </a:p>
        </p:txBody>
      </p:sp>
      <p:pic>
        <p:nvPicPr>
          <p:cNvPr id="7170" name="Picture 2" descr="https://sun9-26.userapi.com/impg/Jfji_HMrroTzWS7B_uVyVELE8_GVGjnFBjuzhw/tRAWz0f1vIU.jpg?size=1104x1472&amp;quality=95&amp;sign=8830be3ba40ab4742f54c7e59ef357f9&amp;type=album"/>
          <p:cNvPicPr>
            <a:picLocks noChangeAspect="1" noChangeArrowheads="1"/>
          </p:cNvPicPr>
          <p:nvPr/>
        </p:nvPicPr>
        <p:blipFill>
          <a:blip r:embed="rId2" cstate="print"/>
          <a:srcRect l="16064" t="24096" r="29317" b="25301"/>
          <a:stretch>
            <a:fillRect/>
          </a:stretch>
        </p:blipFill>
        <p:spPr bwMode="auto">
          <a:xfrm rot="508164">
            <a:off x="5285420" y="568465"/>
            <a:ext cx="2448272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 descr="C:\Users\Admin\Desktop\ПОСВЯЩЕНИЕ\Новая папка (2)\Новая папка\BuJgpO3v70M.jpg"/>
          <p:cNvPicPr>
            <a:picLocks noChangeAspect="1" noChangeArrowheads="1"/>
          </p:cNvPicPr>
          <p:nvPr/>
        </p:nvPicPr>
        <p:blipFill>
          <a:blip r:embed="rId3" cstate="print"/>
          <a:srcRect t="20000" b="17143"/>
          <a:stretch>
            <a:fillRect/>
          </a:stretch>
        </p:blipFill>
        <p:spPr bwMode="auto">
          <a:xfrm rot="21247168">
            <a:off x="727643" y="4146263"/>
            <a:ext cx="2880320" cy="2413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 descr="C:\Users\Admin\Desktop\ПОСВЯЩЕНИЕ\Новая папка (2)\Новая папка\fhPgP1K2ecU.jpg"/>
          <p:cNvPicPr>
            <a:picLocks noChangeAspect="1" noChangeArrowheads="1"/>
          </p:cNvPicPr>
          <p:nvPr/>
        </p:nvPicPr>
        <p:blipFill>
          <a:blip r:embed="rId4" cstate="print"/>
          <a:srcRect l="16970" t="14545" b="41818"/>
          <a:stretch>
            <a:fillRect/>
          </a:stretch>
        </p:blipFill>
        <p:spPr bwMode="auto">
          <a:xfrm rot="230008">
            <a:off x="4443784" y="4042954"/>
            <a:ext cx="2759618" cy="1933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16632"/>
            <a:ext cx="4474840" cy="1972815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«Как вы всё-таки похожи», -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Говорят про нас друзья.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dirty="0" smtClean="0">
                <a:solidFill>
                  <a:srgbClr val="008000"/>
                </a:solidFill>
                <a:latin typeface="Comic Sans MS" pitchFamily="66" charset="0"/>
              </a:rPr>
              <a:t>Перепутать фото можно.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   </a:t>
            </a:r>
          </a:p>
        </p:txBody>
      </p:sp>
      <p:pic>
        <p:nvPicPr>
          <p:cNvPr id="4100" name="Picture 4" descr="https://sun9-88.userapi.com/impg/e6qA7s9LFbcOGI4Ddgksu79hkHEdDSoUYpSssg/DOt1nMvz8nc.jpg?size=1104x1472&amp;quality=95&amp;sign=b71dc6a4df6157b75910773caff4876f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89994">
            <a:off x="875669" y="1736548"/>
            <a:ext cx="3311800" cy="4415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CC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2" name="Picture 6" descr="https://sun9-24.userapi.com/impg/MH2rsqyJW92hX2SKnR4GvZioXUaxULEM3gujiw/iAlgUM9opYY.jpg?size=1104x1472&amp;quality=95&amp;sign=63cc63bf5bbdbc6b7dfb41aabb01c819&amp;type=album"/>
          <p:cNvPicPr>
            <a:picLocks noChangeAspect="1" noChangeArrowheads="1"/>
          </p:cNvPicPr>
          <p:nvPr/>
        </p:nvPicPr>
        <p:blipFill>
          <a:blip r:embed="rId3" cstate="print"/>
          <a:srcRect l="18079" t="27763" r="11864" b="16305"/>
          <a:stretch>
            <a:fillRect/>
          </a:stretch>
        </p:blipFill>
        <p:spPr bwMode="auto">
          <a:xfrm rot="819799">
            <a:off x="4613074" y="2215262"/>
            <a:ext cx="3594915" cy="3826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1760" y="260648"/>
            <a:ext cx="4032448" cy="792088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Где Никитка, а где я?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23553" name="Picture 1" descr="C:\Users\Admin\Desktop\ПОСВЯЩЕНИЕ\Новая папка (2)\Новая папка\image1.jpeg"/>
          <p:cNvPicPr>
            <a:picLocks noChangeAspect="1" noChangeArrowheads="1"/>
          </p:cNvPicPr>
          <p:nvPr/>
        </p:nvPicPr>
        <p:blipFill>
          <a:blip r:embed="rId2" cstate="print"/>
          <a:srcRect l="4737" t="22626" r="1703" b="23686"/>
          <a:stretch>
            <a:fillRect/>
          </a:stretch>
        </p:blipFill>
        <p:spPr bwMode="auto">
          <a:xfrm rot="4343568">
            <a:off x="-224289" y="3574317"/>
            <a:ext cx="3312368" cy="1425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554" name="Picture 2" descr="C:\Users\Admin\Desktop\ПОСВЯЩЕНИЕ\Новая папка (2)\IMG_0619.JPG"/>
          <p:cNvPicPr>
            <a:picLocks noChangeAspect="1" noChangeArrowheads="1"/>
          </p:cNvPicPr>
          <p:nvPr/>
        </p:nvPicPr>
        <p:blipFill>
          <a:blip r:embed="rId3" cstate="print"/>
          <a:srcRect l="46063" t="9802" r="8197" b="6885"/>
          <a:stretch>
            <a:fillRect/>
          </a:stretch>
        </p:blipFill>
        <p:spPr bwMode="auto">
          <a:xfrm rot="290642">
            <a:off x="6956603" y="1038016"/>
            <a:ext cx="1512168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556" name="Picture 4" descr="https://sun9-18.userapi.com/impf/c624921/v624921746/3dcf6/DgZ1xLxPVkY.jpg?size=1536x2048&amp;quality=96&amp;sign=3aeeb7b44ae2e23da392cc10c1897062&amp;type=album"/>
          <p:cNvPicPr>
            <a:picLocks noChangeAspect="1" noChangeArrowheads="1"/>
          </p:cNvPicPr>
          <p:nvPr/>
        </p:nvPicPr>
        <p:blipFill>
          <a:blip r:embed="rId4" cstate="print"/>
          <a:srcRect t="24568" r="20156" b="27833"/>
          <a:stretch>
            <a:fillRect/>
          </a:stretch>
        </p:blipFill>
        <p:spPr bwMode="auto">
          <a:xfrm rot="21121562">
            <a:off x="2120968" y="948701"/>
            <a:ext cx="2808312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CC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558" name="Picture 6" descr="https://sun9-84.userapi.com/impg/IRQwRLRUAZArCyuxG0t0hQ-6QDSTAz0TFfJi_A/hVSSB6Vuv0s.jpg?size=1104x1472&amp;quality=96&amp;sign=a0eaa16b4c51a3c49f28063f5f6dcc0b&amp;type=album"/>
          <p:cNvPicPr>
            <a:picLocks noChangeAspect="1" noChangeArrowheads="1"/>
          </p:cNvPicPr>
          <p:nvPr/>
        </p:nvPicPr>
        <p:blipFill>
          <a:blip r:embed="rId5" cstate="print"/>
          <a:srcRect t="10417" r="19444" b="4167"/>
          <a:stretch>
            <a:fillRect/>
          </a:stretch>
        </p:blipFill>
        <p:spPr bwMode="auto">
          <a:xfrm rot="460308">
            <a:off x="3967632" y="3411159"/>
            <a:ext cx="2088232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008000"/>
                </a:solidFill>
                <a:latin typeface="Comic Sans MS" pitchFamily="66" charset="0"/>
              </a:rPr>
              <a:t>Но у каждого характер,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008000"/>
                </a:solidFill>
                <a:latin typeface="Comic Sans MS" pitchFamily="66" charset="0"/>
              </a:rPr>
              <a:t>увлечения свои.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008000"/>
                </a:solidFill>
                <a:latin typeface="Comic Sans MS" pitchFamily="66" charset="0"/>
              </a:rPr>
              <a:t>А вот ключ от счастья общий –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Жить для близких, для семьи!</a:t>
            </a:r>
          </a:p>
          <a:p>
            <a:endParaRPr lang="ru-RU" dirty="0"/>
          </a:p>
        </p:txBody>
      </p:sp>
      <p:pic>
        <p:nvPicPr>
          <p:cNvPr id="4" name="Picture 5" descr="C:\Users\Admin\Desktop\ПОСВЯЩЕНИЕ\kliuchik-na-prozrachnom-fo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454127">
            <a:off x="400929" y="3853612"/>
            <a:ext cx="3301951" cy="1247809"/>
          </a:xfrm>
          <a:prstGeom prst="rect">
            <a:avLst/>
          </a:prstGeom>
          <a:noFill/>
        </p:spPr>
      </p:pic>
      <p:pic>
        <p:nvPicPr>
          <p:cNvPr id="5" name="Picture 1" descr="G:\Фото\Анечка\Анечка\цвет\DCS018.jpg"/>
          <p:cNvPicPr>
            <a:picLocks noChangeAspect="1" noChangeArrowheads="1"/>
          </p:cNvPicPr>
          <p:nvPr/>
        </p:nvPicPr>
        <p:blipFill>
          <a:blip r:embed="rId3" cstate="print"/>
          <a:srcRect l="20002" t="2326" r="17324" b="49994"/>
          <a:stretch>
            <a:fillRect/>
          </a:stretch>
        </p:blipFill>
        <p:spPr bwMode="auto">
          <a:xfrm>
            <a:off x="2843808" y="2708920"/>
            <a:ext cx="4612021" cy="2339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260</Words>
  <Application>Microsoft Office PowerPoint</Application>
  <PresentationFormat>Экран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Номинация: «Мы разные,  и мы вместе!» Тема: «Ключ от счастья»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Номинация: «Мы разные, и мы вместе!»  Тема: «Любимая семья»</dc:title>
  <dc:creator>Admin</dc:creator>
  <cp:lastModifiedBy>Admin</cp:lastModifiedBy>
  <cp:revision>40</cp:revision>
  <dcterms:created xsi:type="dcterms:W3CDTF">2022-11-02T11:49:49Z</dcterms:created>
  <dcterms:modified xsi:type="dcterms:W3CDTF">2022-11-02T17:11:51Z</dcterms:modified>
</cp:coreProperties>
</file>